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15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53" r:id="rId91"/>
    <p:sldId id="347" r:id="rId92"/>
    <p:sldId id="348" r:id="rId93"/>
    <p:sldId id="349" r:id="rId94"/>
    <p:sldId id="350" r:id="rId95"/>
    <p:sldId id="352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</p:sldIdLst>
  <p:sldSz cx="9144000" cy="6858000" type="screen4x3"/>
  <p:notesSz cx="7099300" cy="10234613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33CC"/>
    <a:srgbClr val="FF3300"/>
    <a:srgbClr val="FCF60E"/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2" autoAdjust="0"/>
    <p:restoredTop sz="91324" autoAdjust="0"/>
  </p:normalViewPr>
  <p:slideViewPr>
    <p:cSldViewPr>
      <p:cViewPr>
        <p:scale>
          <a:sx n="75" d="100"/>
          <a:sy n="75" d="100"/>
        </p:scale>
        <p:origin x="-186" y="-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DD61B50A-C35E-4A26-B5D8-8A33396BF9C6}" type="datetimeFigureOut">
              <a:rPr lang="it-IT" altLang="it-IT"/>
              <a:pPr/>
              <a:t>02/05/2019</a:t>
            </a:fld>
            <a:endParaRPr lang="it-IT" altLang="it-IT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gli stili del testo dello schema</a:t>
            </a:r>
          </a:p>
          <a:p>
            <a:pPr lvl="1"/>
            <a:r>
              <a:rPr lang="it-IT" altLang="it-IT" smtClean="0"/>
              <a:t>Secondo livello</a:t>
            </a:r>
          </a:p>
          <a:p>
            <a:pPr lvl="2"/>
            <a:r>
              <a:rPr lang="it-IT" altLang="it-IT" smtClean="0"/>
              <a:t>Terzo livello</a:t>
            </a:r>
          </a:p>
          <a:p>
            <a:pPr lvl="3"/>
            <a:r>
              <a:rPr lang="it-IT" altLang="it-IT" smtClean="0"/>
              <a:t>Quarto livello</a:t>
            </a:r>
          </a:p>
          <a:p>
            <a:pPr lvl="4"/>
            <a:r>
              <a:rPr lang="it-IT" altLang="it-IT" smtClean="0"/>
              <a:t>Quinto livello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865C395B-2FA4-4855-91F9-0EFDB33357B6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1893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115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D8E783-8079-41CE-86FE-D0879969241C}" type="datetime1">
              <a:rPr lang="it-IT" altLang="it-IT"/>
              <a:pPr/>
              <a:t>02/05/2019</a:t>
            </a:fld>
            <a:endParaRPr lang="it-IT" altLang="it-IT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fld id="{B405C8BF-EA0B-430F-AD6C-E96C4A507BC2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8222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3AF5DB-87D7-410E-91EB-C785BBD8CB1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8AFC03-055A-4585-9508-34D5F9F66E30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6429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8E20DA-9C13-4D33-BD4D-288A6E39B581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74F186-1090-4620-B6EF-243D73A1996D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5833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7467600" cy="441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D8DA92-056F-462D-A02F-7E53FED506A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EADCE8E-9082-4937-B3C5-EC91140518E0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3262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1D585E-77C5-49E6-A868-5365F702171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FB55EE7-EE78-4F72-B6A0-AF896FE2A23C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6287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807A67F5-B363-4093-8CE2-335E2BF865A7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92BD87A-A73D-47C0-A5A3-A6C94E50F0D3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0178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1830812-AAB3-4A57-AB13-C83F97472955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7990C65-071D-419B-953D-2A0542334EC7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1124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519C33-41EF-4B4F-BB25-31C2BC27DC9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F67DFC7-CF1F-4EF8-8199-6F276A4E9DAE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68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8B2DFC-6DC1-4274-AC7D-5E3E3FB28F6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7462061-612B-46BF-9E18-52E7740F80CA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5742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39216C6-C588-41DE-9CA7-8B2A3FB2F83F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B3A046EF-FEAC-4ED6-8D3D-844C5F1BC810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1247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 smtClean="0"/>
              <a:t>Fare clic sull'icona per inserire un'immagine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51806-2416-48E2-ADBD-4A5549329CE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0A25EC-3142-4229-838B-933B60A6095F}" type="datetime1">
              <a:rPr lang="it-IT" altLang="it-IT"/>
              <a:pPr/>
              <a:t>02/05/2019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6523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altLang="it-IT" smtClean="0"/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19200" y="838200"/>
            <a:ext cx="7467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smtClean="0"/>
              <a:t>Fare clic per modificare stili del testo dello schema</a:t>
            </a:r>
          </a:p>
          <a:p>
            <a:pPr lvl="1"/>
            <a:r>
              <a:rPr lang="it-IT" altLang="it-IT" smtClean="0"/>
              <a:t>Secondo livello</a:t>
            </a:r>
          </a:p>
          <a:p>
            <a:pPr lvl="2"/>
            <a:r>
              <a:rPr lang="it-IT" altLang="it-IT" smtClean="0"/>
              <a:t>Terzo livello</a:t>
            </a:r>
          </a:p>
          <a:p>
            <a:pPr lvl="3"/>
            <a:r>
              <a:rPr lang="it-IT" altLang="it-IT" smtClean="0"/>
              <a:t>Quarto livello</a:t>
            </a:r>
          </a:p>
          <a:p>
            <a:pPr lvl="4"/>
            <a:r>
              <a:rPr lang="it-IT" altLang="it-IT" smtClean="0"/>
              <a:t>Quinto livello</a:t>
            </a:r>
            <a:endParaRPr lang="en-US" altLang="it-IT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D9CAD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A79D99"/>
                </a:solidFill>
              </a:defRPr>
            </a:lvl1pPr>
          </a:lstStyle>
          <a:p>
            <a:fld id="{74A33A6A-354A-44F2-A39E-2BEBBE088E4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61AC5651-7044-410E-92BB-A6B38519EDFF}" type="datetime1">
              <a:rPr lang="it-IT" altLang="it-IT"/>
              <a:pPr/>
              <a:t>02/05/2019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ransition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 kern="1200">
          <a:ln w="12700">
            <a:solidFill>
              <a:schemeClr val="tx2"/>
            </a:solidFill>
          </a:ln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˃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+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DD92C-0C49-4C35-AA7C-DF48B3B32622}" type="slidenum">
              <a:rPr lang="it-IT" altLang="it-IT"/>
              <a:pPr/>
              <a:t>1</a:t>
            </a:fld>
            <a:endParaRPr lang="it-IT" altLang="it-IT"/>
          </a:p>
        </p:txBody>
      </p:sp>
      <p:sp>
        <p:nvSpPr>
          <p:cNvPr id="3075" name="CasellaDiTesto 5"/>
          <p:cNvSpPr txBox="1">
            <a:spLocks noChangeArrowheads="1"/>
          </p:cNvSpPr>
          <p:nvPr/>
        </p:nvSpPr>
        <p:spPr bwMode="auto">
          <a:xfrm>
            <a:off x="693849" y="6491288"/>
            <a:ext cx="8110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it-IT" altLang="it-IT" dirty="0"/>
              <a:t>Docente: </a:t>
            </a:r>
            <a:r>
              <a:rPr lang="it-IT" altLang="it-IT" dirty="0" smtClean="0"/>
              <a:t>Dott. Daniele Gobbo</a:t>
            </a:r>
            <a:r>
              <a:rPr lang="it-IT" altLang="it-IT" dirty="0"/>
              <a:t>	 Modulo 3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896938" y="6410325"/>
            <a:ext cx="8110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CasellaDiTesto 8"/>
          <p:cNvSpPr txBox="1">
            <a:spLocks noChangeArrowheads="1"/>
          </p:cNvSpPr>
          <p:nvPr/>
        </p:nvSpPr>
        <p:spPr bwMode="auto">
          <a:xfrm>
            <a:off x="590661" y="4712210"/>
            <a:ext cx="8316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it-IT" altLang="it-IT" sz="2800" dirty="0" smtClean="0"/>
              <a:t>DBMS RELAZIONALI e SQL </a:t>
            </a:r>
            <a:endParaRPr lang="it-IT" altLang="it-IT" sz="2800" dirty="0" smtClean="0"/>
          </a:p>
        </p:txBody>
      </p:sp>
      <p:pic>
        <p:nvPicPr>
          <p:cNvPr id="3088" name="Picture 16" descr="virtualizzazione-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13905"/>
            <a:ext cx="3638130" cy="374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10</a:t>
            </a:fld>
            <a:endParaRPr lang="it-IT" altLang="it-IT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74732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221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100</a:t>
            </a:fld>
            <a:endParaRPr lang="it-IT" altLang="it-IT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980728"/>
            <a:ext cx="8579712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83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101</a:t>
            </a:fld>
            <a:endParaRPr lang="it-IT" altLang="it-IT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10" y="1124744"/>
            <a:ext cx="8258545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807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102</a:t>
            </a:fld>
            <a:endParaRPr lang="it-IT" altLang="it-IT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2"/>
            <a:ext cx="8577060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803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103</a:t>
            </a:fld>
            <a:endParaRPr lang="it-IT" altLang="it-IT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8595692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03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104</a:t>
            </a:fld>
            <a:endParaRPr lang="it-IT" altLang="it-IT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873830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006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105</a:t>
            </a:fld>
            <a:endParaRPr lang="it-IT" altLang="it-IT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8530328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28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106</a:t>
            </a:fld>
            <a:endParaRPr lang="it-IT" altLang="it-IT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758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16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107</a:t>
            </a:fld>
            <a:endParaRPr lang="it-IT" altLang="it-IT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8632914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273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108</a:t>
            </a:fld>
            <a:endParaRPr lang="it-IT" altLang="it-IT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92696"/>
            <a:ext cx="8570152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39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109</a:t>
            </a:fld>
            <a:endParaRPr lang="it-IT" altLang="it-IT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764704"/>
            <a:ext cx="8804339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521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11</a:t>
            </a:fld>
            <a:endParaRPr lang="it-IT" altLang="it-IT"/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20688"/>
            <a:ext cx="8736079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01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110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6143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5528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3020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113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6496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12</a:t>
            </a:fld>
            <a:endParaRPr lang="it-IT" altLang="it-IT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08" y="620688"/>
            <a:ext cx="8676206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3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13</a:t>
            </a:fld>
            <a:endParaRPr lang="it-IT" altLang="it-IT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15" y="651644"/>
            <a:ext cx="8673567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701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14</a:t>
            </a:fld>
            <a:endParaRPr lang="it-IT" altLang="it-IT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836712"/>
            <a:ext cx="8443795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67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15</a:t>
            </a:fld>
            <a:endParaRPr lang="it-IT" altLang="it-IT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872761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303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16</a:t>
            </a:fld>
            <a:endParaRPr lang="it-IT" altLang="it-IT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64704"/>
            <a:ext cx="8622624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036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17</a:t>
            </a:fld>
            <a:endParaRPr lang="it-IT" altLang="it-IT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68" y="692696"/>
            <a:ext cx="8593474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19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18</a:t>
            </a:fld>
            <a:endParaRPr lang="it-IT" altLang="it-IT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92" y="620688"/>
            <a:ext cx="8578189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838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19</a:t>
            </a:fld>
            <a:endParaRPr lang="it-IT" altLang="it-IT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93" y="764704"/>
            <a:ext cx="8906107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669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</a:t>
            </a:fld>
            <a:endParaRPr lang="it-IT" altLang="it-IT"/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8680"/>
            <a:ext cx="822648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75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20</a:t>
            </a:fld>
            <a:endParaRPr lang="it-IT" altLang="it-IT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8638056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66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21</a:t>
            </a:fld>
            <a:endParaRPr lang="it-IT" altLang="it-IT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5" y="926976"/>
            <a:ext cx="8875955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143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22</a:t>
            </a:fld>
            <a:endParaRPr lang="it-IT" altLang="it-IT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587410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172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23</a:t>
            </a:fld>
            <a:endParaRPr lang="it-IT" altLang="it-IT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44" y="836712"/>
            <a:ext cx="8795204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785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24</a:t>
            </a:fld>
            <a:endParaRPr lang="it-IT" altLang="it-IT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43868"/>
            <a:ext cx="8433962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08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25</a:t>
            </a:fld>
            <a:endParaRPr lang="it-IT" altLang="it-IT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8694019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078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26</a:t>
            </a:fld>
            <a:endParaRPr lang="it-IT" altLang="it-IT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036"/>
            <a:ext cx="8896052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065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27</a:t>
            </a:fld>
            <a:endParaRPr lang="it-IT" altLang="it-IT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8593629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340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28</a:t>
            </a:fld>
            <a:endParaRPr lang="it-IT" altLang="it-IT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8646424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093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29</a:t>
            </a:fld>
            <a:endParaRPr lang="it-IT" altLang="it-IT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8483990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305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3</a:t>
            </a:fld>
            <a:endParaRPr lang="it-IT" altLang="it-IT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76" y="836712"/>
            <a:ext cx="8454699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938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30</a:t>
            </a:fld>
            <a:endParaRPr lang="it-IT" altLang="it-IT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2"/>
            <a:ext cx="8517012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497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31</a:t>
            </a:fld>
            <a:endParaRPr lang="it-IT" altLang="it-IT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4" y="692696"/>
            <a:ext cx="8828298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99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32</a:t>
            </a:fld>
            <a:endParaRPr lang="it-IT" altLang="it-IT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48" y="692696"/>
            <a:ext cx="8593474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817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33</a:t>
            </a:fld>
            <a:endParaRPr lang="it-IT" altLang="it-IT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75" y="764704"/>
            <a:ext cx="8788889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83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34</a:t>
            </a:fld>
            <a:endParaRPr lang="it-IT" altLang="it-IT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11808"/>
            <a:ext cx="8670251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5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35</a:t>
            </a:fld>
            <a:endParaRPr lang="it-IT" altLang="it-IT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68" y="764704"/>
            <a:ext cx="8662524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32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36</a:t>
            </a:fld>
            <a:endParaRPr lang="it-IT" altLang="it-IT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8670552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82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37</a:t>
            </a:fld>
            <a:endParaRPr lang="it-IT" altLang="it-IT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24" y="692696"/>
            <a:ext cx="8902308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760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38</a:t>
            </a:fld>
            <a:endParaRPr lang="it-IT" altLang="it-IT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764704"/>
            <a:ext cx="8525747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64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39</a:t>
            </a:fld>
            <a:endParaRPr lang="it-IT" altLang="it-IT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2" y="980728"/>
            <a:ext cx="8516492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593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4</a:t>
            </a:fld>
            <a:endParaRPr lang="it-IT" altLang="it-IT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8657903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211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40</a:t>
            </a:fld>
            <a:endParaRPr lang="it-IT" altLang="it-IT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2" y="980728"/>
            <a:ext cx="8516492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062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41</a:t>
            </a:fld>
            <a:endParaRPr lang="it-IT" altLang="it-IT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" y="908720"/>
            <a:ext cx="8618925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909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42</a:t>
            </a:fld>
            <a:endParaRPr lang="it-IT" altLang="it-IT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2" y="692696"/>
            <a:ext cx="8564559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404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43</a:t>
            </a:fld>
            <a:endParaRPr lang="it-IT" altLang="it-IT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8669007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106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44</a:t>
            </a:fld>
            <a:endParaRPr lang="it-IT" altLang="it-IT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863651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60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45</a:t>
            </a:fld>
            <a:endParaRPr lang="it-IT" altLang="it-IT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42" y="778892"/>
            <a:ext cx="8783014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6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46</a:t>
            </a:fld>
            <a:endParaRPr lang="it-IT" altLang="it-IT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8721372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957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47</a:t>
            </a:fld>
            <a:endParaRPr lang="it-IT" altLang="it-IT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75" y="764704"/>
            <a:ext cx="8801153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03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48</a:t>
            </a:fld>
            <a:endParaRPr lang="it-IT" altLang="it-IT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" y="836712"/>
            <a:ext cx="8566401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757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49</a:t>
            </a:fld>
            <a:endParaRPr lang="it-IT" altLang="it-IT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75" y="908720"/>
            <a:ext cx="8596403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997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5</a:t>
            </a:fld>
            <a:endParaRPr lang="it-IT" altLang="it-IT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23181"/>
            <a:ext cx="8419082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9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50</a:t>
            </a:fld>
            <a:endParaRPr lang="it-IT" altLang="it-IT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8787164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694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51</a:t>
            </a:fld>
            <a:endParaRPr lang="it-IT" altLang="it-IT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8700145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698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52</a:t>
            </a:fld>
            <a:endParaRPr lang="it-IT" altLang="it-IT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8681414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885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53</a:t>
            </a:fld>
            <a:endParaRPr lang="it-IT" altLang="it-IT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59" y="836712"/>
            <a:ext cx="8620829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43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54</a:t>
            </a:fld>
            <a:endParaRPr lang="it-IT" altLang="it-IT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8691130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99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55</a:t>
            </a:fld>
            <a:endParaRPr lang="it-IT" altLang="it-IT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4" y="836712"/>
            <a:ext cx="8676864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50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56</a:t>
            </a:fld>
            <a:endParaRPr lang="it-IT" altLang="it-IT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12" y="764704"/>
            <a:ext cx="8741179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889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57</a:t>
            </a:fld>
            <a:endParaRPr lang="it-IT" altLang="it-IT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1876"/>
            <a:ext cx="8750240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6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58</a:t>
            </a:fld>
            <a:endParaRPr lang="it-IT" altLang="it-IT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8694019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12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59</a:t>
            </a:fld>
            <a:endParaRPr lang="it-IT" altLang="it-IT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836712"/>
            <a:ext cx="8632107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971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6</a:t>
            </a:fld>
            <a:endParaRPr lang="it-IT" altLang="it-IT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76" y="764704"/>
            <a:ext cx="8505223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36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60</a:t>
            </a:fld>
            <a:endParaRPr lang="it-IT" altLang="it-IT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836712"/>
            <a:ext cx="8672627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866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61</a:t>
            </a:fld>
            <a:endParaRPr lang="it-IT" altLang="it-IT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052736"/>
            <a:ext cx="8397179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97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62</a:t>
            </a:fld>
            <a:endParaRPr lang="it-IT" altLang="it-IT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8758956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636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63</a:t>
            </a:fld>
            <a:endParaRPr lang="it-IT" altLang="it-IT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8514388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801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64</a:t>
            </a:fld>
            <a:endParaRPr lang="it-IT" altLang="it-IT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8621038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109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65</a:t>
            </a:fld>
            <a:endParaRPr lang="it-IT" altLang="it-IT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" y="980728"/>
            <a:ext cx="847460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8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66</a:t>
            </a:fld>
            <a:endParaRPr lang="it-IT" altLang="it-IT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20"/>
            <a:ext cx="8596403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970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67</a:t>
            </a:fld>
            <a:endParaRPr lang="it-IT" altLang="it-IT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8662768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914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68</a:t>
            </a:fld>
            <a:endParaRPr lang="it-IT" altLang="it-IT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8751018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755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69</a:t>
            </a:fld>
            <a:endParaRPr lang="it-IT" altLang="it-IT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08720"/>
            <a:ext cx="873297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323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7</a:t>
            </a:fld>
            <a:endParaRPr lang="it-IT" altLang="it-IT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633259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980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70</a:t>
            </a:fld>
            <a:endParaRPr lang="it-IT" altLang="it-IT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92696"/>
            <a:ext cx="8795432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928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71</a:t>
            </a:fld>
            <a:endParaRPr lang="it-IT" altLang="it-IT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98860"/>
            <a:ext cx="8421536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250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72</a:t>
            </a:fld>
            <a:endParaRPr lang="it-IT" altLang="it-IT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3" y="980728"/>
            <a:ext cx="8604353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1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73</a:t>
            </a:fld>
            <a:endParaRPr lang="it-IT" altLang="it-IT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8652692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74</a:t>
            </a:fld>
            <a:endParaRPr lang="it-IT" altLang="it-IT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8741118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126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75</a:t>
            </a:fld>
            <a:endParaRPr lang="it-IT" altLang="it-IT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6" y="566936"/>
            <a:ext cx="8804363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837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76</a:t>
            </a:fld>
            <a:endParaRPr lang="it-IT" altLang="it-IT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2"/>
            <a:ext cx="8534531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173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77</a:t>
            </a:fld>
            <a:endParaRPr lang="it-IT" altLang="it-IT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764704"/>
            <a:ext cx="8561983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50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78</a:t>
            </a:fld>
            <a:endParaRPr lang="it-IT" altLang="it-IT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590760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078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79</a:t>
            </a:fld>
            <a:endParaRPr lang="it-IT" altLang="it-IT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8692452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691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8</a:t>
            </a:fld>
            <a:endParaRPr lang="it-IT" altLang="it-IT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24" y="764704"/>
            <a:ext cx="8577424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51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80</a:t>
            </a:fld>
            <a:endParaRPr lang="it-IT" altLang="it-IT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764704"/>
            <a:ext cx="8576695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3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81</a:t>
            </a:fld>
            <a:endParaRPr lang="it-IT" altLang="it-IT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8580953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611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82</a:t>
            </a:fld>
            <a:endParaRPr lang="it-IT" altLang="it-IT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836712"/>
            <a:ext cx="8609959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492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83</a:t>
            </a:fld>
            <a:endParaRPr lang="it-IT" altLang="it-IT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08720"/>
            <a:ext cx="861334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55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84</a:t>
            </a:fld>
            <a:endParaRPr lang="it-IT" altLang="it-IT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76" y="764704"/>
            <a:ext cx="8676374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722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85</a:t>
            </a:fld>
            <a:endParaRPr lang="it-IT" altLang="it-IT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8383730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706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86</a:t>
            </a:fld>
            <a:endParaRPr lang="it-IT" altLang="it-IT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0728"/>
            <a:ext cx="8623786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09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87</a:t>
            </a:fld>
            <a:endParaRPr lang="it-IT" altLang="it-IT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96" y="764704"/>
            <a:ext cx="879850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848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88</a:t>
            </a:fld>
            <a:endParaRPr lang="it-IT" altLang="it-IT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850096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877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89</a:t>
            </a:fld>
            <a:endParaRPr lang="it-IT" altLang="it-IT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15" y="718964"/>
            <a:ext cx="8777835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89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9</a:t>
            </a:fld>
            <a:endParaRPr lang="it-IT" altLang="it-IT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50" y="554112"/>
            <a:ext cx="8832594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3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90</a:t>
            </a:fld>
            <a:endParaRPr lang="it-IT" altLang="it-IT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8625306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282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91</a:t>
            </a:fld>
            <a:endParaRPr lang="it-IT" altLang="it-IT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8615808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96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92</a:t>
            </a:fld>
            <a:endParaRPr lang="it-IT" altLang="it-IT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03" y="846460"/>
            <a:ext cx="8835853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505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93</a:t>
            </a:fld>
            <a:endParaRPr lang="it-IT" altLang="it-IT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8825003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26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94</a:t>
            </a:fld>
            <a:endParaRPr lang="it-IT" altLang="it-IT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764704"/>
            <a:ext cx="8596403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502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95</a:t>
            </a:fld>
            <a:endParaRPr lang="it-IT" altLang="it-IT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692696"/>
            <a:ext cx="8633897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153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96</a:t>
            </a:fld>
            <a:endParaRPr lang="it-IT" altLang="it-IT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8506081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44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97</a:t>
            </a:fld>
            <a:endParaRPr lang="it-IT" altLang="it-IT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36712"/>
            <a:ext cx="8547144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197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98</a:t>
            </a:fld>
            <a:endParaRPr lang="it-IT" altLang="it-IT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92696"/>
            <a:ext cx="8765448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927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99</a:t>
            </a:fld>
            <a:endParaRPr lang="it-IT" altLang="it-IT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20"/>
            <a:ext cx="8501570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435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rme">
  <a:themeElements>
    <a:clrScheme name="Terme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Term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TC101859868[[fn=Terme]]</Template>
  <TotalTime>52778</TotalTime>
  <Words>123</Words>
  <Application>Microsoft Office PowerPoint</Application>
  <PresentationFormat>Presentazione su schermo (4:3)</PresentationFormat>
  <Paragraphs>115</Paragraphs>
  <Slides>113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113</vt:i4>
      </vt:variant>
    </vt:vector>
  </HeadingPairs>
  <TitlesOfParts>
    <vt:vector size="114" baseType="lpstr">
      <vt:lpstr>Terme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x</dc:creator>
  <cp:lastModifiedBy>Aministrator</cp:lastModifiedBy>
  <cp:revision>1413</cp:revision>
  <dcterms:created xsi:type="dcterms:W3CDTF">2013-02-13T14:15:36Z</dcterms:created>
  <dcterms:modified xsi:type="dcterms:W3CDTF">2019-05-02T10:26:45Z</dcterms:modified>
</cp:coreProperties>
</file>